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derick Horsten" userId="86b5f80b-0a57-4b86-b44e-c2d14c7949a1" providerId="ADAL" clId="{61C59CBB-27C1-4D72-91B2-D3C7926BEA2A}"/>
    <pc:docChg chg="modSld">
      <pc:chgData name="Diederick Horsten" userId="86b5f80b-0a57-4b86-b44e-c2d14c7949a1" providerId="ADAL" clId="{61C59CBB-27C1-4D72-91B2-D3C7926BEA2A}" dt="2017-11-30T13:49:14.725" v="32" actId="20577"/>
      <pc:docMkLst>
        <pc:docMk/>
      </pc:docMkLst>
      <pc:sldChg chg="addSp modSp">
        <pc:chgData name="Diederick Horsten" userId="86b5f80b-0a57-4b86-b44e-c2d14c7949a1" providerId="ADAL" clId="{61C59CBB-27C1-4D72-91B2-D3C7926BEA2A}" dt="2017-11-30T13:49:14.725" v="32" actId="20577"/>
        <pc:sldMkLst>
          <pc:docMk/>
          <pc:sldMk cId="1540366646" sldId="257"/>
        </pc:sldMkLst>
        <pc:spChg chg="add mod">
          <ac:chgData name="Diederick Horsten" userId="86b5f80b-0a57-4b86-b44e-c2d14c7949a1" providerId="ADAL" clId="{61C59CBB-27C1-4D72-91B2-D3C7926BEA2A}" dt="2017-11-30T13:49:00.258" v="30" actId="14100"/>
          <ac:spMkLst>
            <pc:docMk/>
            <pc:sldMk cId="1540366646" sldId="257"/>
            <ac:spMk id="7" creationId="{AA24F59F-41FA-45A6-9E58-E11C104056CE}"/>
          </ac:spMkLst>
        </pc:spChg>
        <pc:spChg chg="mod">
          <ac:chgData name="Diederick Horsten" userId="86b5f80b-0a57-4b86-b44e-c2d14c7949a1" providerId="ADAL" clId="{61C59CBB-27C1-4D72-91B2-D3C7926BEA2A}" dt="2017-11-30T13:49:14.725" v="32" actId="20577"/>
          <ac:spMkLst>
            <pc:docMk/>
            <pc:sldMk cId="1540366646" sldId="257"/>
            <ac:spMk id="13" creationId="{2C644BA4-E022-4FFC-89BD-27D7E978E921}"/>
          </ac:spMkLst>
        </pc:spChg>
        <pc:cxnChg chg="add mod">
          <ac:chgData name="Diederick Horsten" userId="86b5f80b-0a57-4b86-b44e-c2d14c7949a1" providerId="ADAL" clId="{61C59CBB-27C1-4D72-91B2-D3C7926BEA2A}" dt="2017-11-30T13:48:36.875" v="5" actId="1076"/>
          <ac:cxnSpMkLst>
            <pc:docMk/>
            <pc:sldMk cId="1540366646" sldId="257"/>
            <ac:cxnSpMk id="5" creationId="{0B7EDE00-5E9F-4DB9-ACB8-926A1CDFF950}"/>
          </ac:cxnSpMkLst>
        </pc:cxnChg>
      </pc:sldChg>
    </pc:docChg>
  </pc:docChgLst>
  <pc:docChgLst>
    <pc:chgData name="Diederick Horsten" userId="86b5f80b-0a57-4b86-b44e-c2d14c7949a1" providerId="ADAL" clId="{F7C74471-75F7-44C7-9EF0-A82401BC7092}"/>
    <pc:docChg chg="modSld">
      <pc:chgData name="Diederick Horsten" userId="86b5f80b-0a57-4b86-b44e-c2d14c7949a1" providerId="ADAL" clId="{F7C74471-75F7-44C7-9EF0-A82401BC7092}" dt="2017-12-13T12:58:06.915" v="38"/>
      <pc:docMkLst>
        <pc:docMk/>
      </pc:docMkLst>
      <pc:sldChg chg="modSp">
        <pc:chgData name="Diederick Horsten" userId="86b5f80b-0a57-4b86-b44e-c2d14c7949a1" providerId="ADAL" clId="{F7C74471-75F7-44C7-9EF0-A82401BC7092}" dt="2017-12-13T12:58:06.915" v="38"/>
        <pc:sldMkLst>
          <pc:docMk/>
          <pc:sldMk cId="1540366646" sldId="257"/>
        </pc:sldMkLst>
        <pc:spChg chg="mod">
          <ac:chgData name="Diederick Horsten" userId="86b5f80b-0a57-4b86-b44e-c2d14c7949a1" providerId="ADAL" clId="{F7C74471-75F7-44C7-9EF0-A82401BC7092}" dt="2017-12-12T16:12:45.998" v="37" actId="1076"/>
          <ac:spMkLst>
            <pc:docMk/>
            <pc:sldMk cId="1540366646" sldId="257"/>
            <ac:spMk id="7" creationId="{AA24F59F-41FA-45A6-9E58-E11C104056CE}"/>
          </ac:spMkLst>
        </pc:spChg>
        <pc:spChg chg="mod">
          <ac:chgData name="Diederick Horsten" userId="86b5f80b-0a57-4b86-b44e-c2d14c7949a1" providerId="ADAL" clId="{F7C74471-75F7-44C7-9EF0-A82401BC7092}" dt="2017-12-13T12:58:06.915" v="38"/>
          <ac:spMkLst>
            <pc:docMk/>
            <pc:sldMk cId="1540366646" sldId="257"/>
            <ac:spMk id="13" creationId="{2C644BA4-E022-4FFC-89BD-27D7E978E921}"/>
          </ac:spMkLst>
        </pc:spChg>
        <pc:spChg chg="mod">
          <ac:chgData name="Diederick Horsten" userId="86b5f80b-0a57-4b86-b44e-c2d14c7949a1" providerId="ADAL" clId="{F7C74471-75F7-44C7-9EF0-A82401BC7092}" dt="2017-12-12T16:12:05.548" v="27" actId="20577"/>
          <ac:spMkLst>
            <pc:docMk/>
            <pc:sldMk cId="1540366646" sldId="257"/>
            <ac:spMk id="47" creationId="{6623F443-E951-499C-953E-188809A18256}"/>
          </ac:spMkLst>
        </pc:spChg>
      </pc:sldChg>
    </pc:docChg>
  </pc:docChgLst>
  <pc:docChgLst>
    <pc:chgData name="Diederick Horsten" userId="86b5f80b-0a57-4b86-b44e-c2d14c7949a1" providerId="ADAL" clId="{046A90FB-FBA4-4C39-829D-52C46BFFAF34}"/>
    <pc:docChg chg="modSld">
      <pc:chgData name="Diederick Horsten" userId="86b5f80b-0a57-4b86-b44e-c2d14c7949a1" providerId="ADAL" clId="{046A90FB-FBA4-4C39-829D-52C46BFFAF34}" dt="2017-11-30T12:54:31.625" v="23" actId="20577"/>
      <pc:docMkLst>
        <pc:docMk/>
      </pc:docMkLst>
      <pc:sldChg chg="modSp">
        <pc:chgData name="Diederick Horsten" userId="86b5f80b-0a57-4b86-b44e-c2d14c7949a1" providerId="ADAL" clId="{046A90FB-FBA4-4C39-829D-52C46BFFAF34}" dt="2017-11-30T12:54:31.625" v="23" actId="20577"/>
        <pc:sldMkLst>
          <pc:docMk/>
          <pc:sldMk cId="1540366646" sldId="257"/>
        </pc:sldMkLst>
        <pc:spChg chg="mod">
          <ac:chgData name="Diederick Horsten" userId="86b5f80b-0a57-4b86-b44e-c2d14c7949a1" providerId="ADAL" clId="{046A90FB-FBA4-4C39-829D-52C46BFFAF34}" dt="2017-11-30T12:54:31.625" v="23" actId="20577"/>
          <ac:spMkLst>
            <pc:docMk/>
            <pc:sldMk cId="1540366646" sldId="257"/>
            <ac:spMk id="13" creationId="{2C644BA4-E022-4FFC-89BD-27D7E978E921}"/>
          </ac:spMkLst>
        </pc:spChg>
        <pc:spChg chg="mod">
          <ac:chgData name="Diederick Horsten" userId="86b5f80b-0a57-4b86-b44e-c2d14c7949a1" providerId="ADAL" clId="{046A90FB-FBA4-4C39-829D-52C46BFFAF34}" dt="2017-11-30T12:54:15.759" v="21" actId="20577"/>
          <ac:spMkLst>
            <pc:docMk/>
            <pc:sldMk cId="1540366646" sldId="257"/>
            <ac:spMk id="47" creationId="{6623F443-E951-499C-953E-188809A182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EE57D-C761-45D7-8154-B40DE407E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CB2FEF2-5662-41DB-A3C7-7146D915A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767F4D-5269-42B7-AA40-394C73E3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6175A8-74A9-48E5-AF53-6E8E353D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9CF615-E9B8-4324-997E-446BD753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29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2B4BE-D135-4942-919F-02806581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5A5553-A774-4916-82CA-950EF69AA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F7BEFE-4D33-4820-ADC3-84996084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612F75-6454-40A6-8353-FE07F5EB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22BB91-FF96-421B-BF4E-473F58A3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92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D04298C-5A8C-44B6-98C0-42CC66830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EA6D1A8-30E4-4CC5-88E5-A761ED11B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A95CA2-D34E-4135-A175-67E2A7CE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3C2ECB-B808-4620-AC03-BBD51E1F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5C00CE-FD0A-4EF3-AE6E-29449468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54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E2C0C-4D41-4D6E-B9A4-7F044A18E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A859CD-206A-449A-B785-B99EECC0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6B5FF5-ED3A-4C6E-9DD8-2E2967F4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BAFBFF-A5C7-42A1-98DC-80A8FFE4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23BD08-FEE3-4D78-BDFD-96859D4E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37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1E8C4-4A9F-44E9-81BC-60931B83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E15E31-D320-4944-A601-156619D92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DC5B0F-731E-4A52-B415-C23A8FE87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51C169-2F5C-490E-903B-97EFEB73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CDEA0D-01DB-4572-97E1-F22C27C5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86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79C36-C14A-42BF-917D-331A35F4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F35C8-39B5-4014-B5F8-4EA5DC109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CBF84C-2DCB-482C-B8E7-5EDB05222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5F622B-D492-4AEF-AA78-86FF5B67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1631C4-A14A-438E-A833-AC3931F80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2C89C9-0B2D-4134-92BD-140305BF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90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8DC8-A3A2-469D-874D-A26D3B1F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7C655D-7BE1-4065-8D27-EFB59AFFE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7F583E-0B27-40EC-81C6-DB520D9A0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A3302D-E96A-44C3-A79A-EDC3E426B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813E4C9-31F9-4656-B9AB-D7AB79401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6C85E9A-0422-440F-B309-1B624AA3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420D674-5955-4D42-919B-3069C0BB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814D517-B938-458F-AF9B-5E2FE470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09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54D46-5F0B-43DE-9C1B-4FCCB891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8B332BA-C863-49AB-A192-5EE69A23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CDB4042-3F14-49E1-9CD1-3A252431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4AC569-0524-42F2-A10C-795613CC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25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A72B78A-D65A-4A3E-AAA2-29329ABD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556ED28-6849-43E5-9F05-CD2DBA68B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0F2F922-6F53-4A85-8F73-2E746B53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47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A1F06-C11B-403D-96B3-2DC4FC36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6ED3DB-2273-4465-A225-4DF621896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FC695D0-A73A-49E3-86ED-159A266EF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296F40-AC9F-4254-A779-CD8D0429F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BC4B45-933B-4BFE-855C-AFB60F41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5657F08-7417-42FB-8DD8-645F086E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54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4E39C-BFE7-4765-98A5-37410404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E280F12-CAF5-46E2-ADA3-808D9E2415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85DF4A-6341-4F51-8AD0-2D29BDBDF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94D607-F9D5-48CF-B5D9-DCA854BA1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31FC01-F8EE-4EE1-832B-6EABA830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7216B6-0991-4C52-B99E-3E2DABDA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62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B4206A0-0AEB-40B6-9C66-48D45CB2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9CA93E-BFF9-4566-825C-2F109F9DC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FC6509-2809-4D0D-942D-228345DFF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AE5A5-1514-48C2-B61E-639A7A6D9427}" type="datetimeFigureOut">
              <a:rPr lang="nl-NL" smtClean="0"/>
              <a:t>13-12-2017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765DF5-A4C6-4446-B25E-1CAAF1E36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098F2F-9157-46E9-B738-D649F4420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5ED19-720D-4BA7-BCE2-951015AFF6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06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hoek 46">
            <a:extLst>
              <a:ext uri="{FF2B5EF4-FFF2-40B4-BE49-F238E27FC236}">
                <a16:creationId xmlns:a16="http://schemas.microsoft.com/office/drawing/2014/main" id="{6623F443-E951-499C-953E-188809A18256}"/>
              </a:ext>
            </a:extLst>
          </p:cNvPr>
          <p:cNvSpPr/>
          <p:nvPr/>
        </p:nvSpPr>
        <p:spPr>
          <a:xfrm>
            <a:off x="4862493" y="2540001"/>
            <a:ext cx="7938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nl-NL" sz="1100" dirty="0"/>
              <a:t>J. Schipper</a:t>
            </a:r>
          </a:p>
        </p:txBody>
      </p: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1EB2B7A7-B62E-44EB-A8F5-538CB7D3C702}"/>
              </a:ext>
            </a:extLst>
          </p:cNvPr>
          <p:cNvCxnSpPr>
            <a:cxnSpLocks/>
          </p:cNvCxnSpPr>
          <p:nvPr/>
        </p:nvCxnSpPr>
        <p:spPr>
          <a:xfrm flipH="1">
            <a:off x="5201495" y="2801938"/>
            <a:ext cx="1" cy="627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hoek 12">
            <a:extLst>
              <a:ext uri="{FF2B5EF4-FFF2-40B4-BE49-F238E27FC236}">
                <a16:creationId xmlns:a16="http://schemas.microsoft.com/office/drawing/2014/main" id="{2C644BA4-E022-4FFC-89BD-27D7E978E921}"/>
              </a:ext>
            </a:extLst>
          </p:cNvPr>
          <p:cNvSpPr/>
          <p:nvPr/>
        </p:nvSpPr>
        <p:spPr>
          <a:xfrm>
            <a:off x="4430843" y="3429000"/>
            <a:ext cx="1665147" cy="6899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/>
              <a:t>Vodatent</a:t>
            </a:r>
            <a:r>
              <a:rPr lang="nl-NL" dirty="0"/>
              <a:t> / Up2Go (</a:t>
            </a:r>
            <a:r>
              <a:rPr lang="nl-NL" dirty="0" err="1"/>
              <a:t>ez</a:t>
            </a:r>
            <a:r>
              <a:rPr lang="nl-NL" dirty="0"/>
              <a:t>)</a:t>
            </a:r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B7EDE00-5E9F-4DB9-ACB8-926A1CDFF950}"/>
              </a:ext>
            </a:extLst>
          </p:cNvPr>
          <p:cNvCxnSpPr>
            <a:cxnSpLocks/>
          </p:cNvCxnSpPr>
          <p:nvPr/>
        </p:nvCxnSpPr>
        <p:spPr>
          <a:xfrm>
            <a:off x="5761340" y="2670806"/>
            <a:ext cx="975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hoek 6">
            <a:extLst>
              <a:ext uri="{FF2B5EF4-FFF2-40B4-BE49-F238E27FC236}">
                <a16:creationId xmlns:a16="http://schemas.microsoft.com/office/drawing/2014/main" id="{AA24F59F-41FA-45A6-9E58-E11C104056CE}"/>
              </a:ext>
            </a:extLst>
          </p:cNvPr>
          <p:cNvSpPr/>
          <p:nvPr/>
        </p:nvSpPr>
        <p:spPr>
          <a:xfrm>
            <a:off x="6535701" y="2535585"/>
            <a:ext cx="138170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1100" dirty="0"/>
              <a:t>C. Schenk</a:t>
            </a:r>
          </a:p>
        </p:txBody>
      </p:sp>
    </p:spTree>
    <p:extLst>
      <p:ext uri="{BB962C8B-B14F-4D97-AF65-F5344CB8AC3E}">
        <p14:creationId xmlns:p14="http://schemas.microsoft.com/office/powerpoint/2010/main" val="15403666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3CC0B6A64114EB919114A04E3B6EB" ma:contentTypeVersion="8" ma:contentTypeDescription="Een nieuw document maken." ma:contentTypeScope="" ma:versionID="2cd230e113751faa9771bb211a96b65b">
  <xsd:schema xmlns:xsd="http://www.w3.org/2001/XMLSchema" xmlns:xs="http://www.w3.org/2001/XMLSchema" xmlns:p="http://schemas.microsoft.com/office/2006/metadata/properties" xmlns:ns2="69a5748a-0a74-48db-a1d1-b1fa5dca9d3f" xmlns:ns3="3bcecb2f-2cc6-464a-994e-e8b83da60887" targetNamespace="http://schemas.microsoft.com/office/2006/metadata/properties" ma:root="true" ma:fieldsID="dbb8017d1f449c6b11d4e20421642207" ns2:_="" ns3:_="">
    <xsd:import namespace="69a5748a-0a74-48db-a1d1-b1fa5dca9d3f"/>
    <xsd:import namespace="3bcecb2f-2cc6-464a-994e-e8b83da6088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5748a-0a74-48db-a1d1-b1fa5dca9d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ecb2f-2cc6-464a-994e-e8b83da608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A53C76-8F68-4C7D-A710-06A02100C4F5}">
  <ds:schemaRefs>
    <ds:schemaRef ds:uri="69a5748a-0a74-48db-a1d1-b1fa5dca9d3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bcecb2f-2cc6-464a-994e-e8b83da6088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7644B5-DDBD-40D2-8780-87061F26B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a5748a-0a74-48db-a1d1-b1fa5dca9d3f"/>
    <ds:schemaRef ds:uri="3bcecb2f-2cc6-464a-994e-e8b83da60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2D860F-CF23-48F5-8F11-9F9B0A7415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Diederick Horsten</dc:creator>
  <cp:lastModifiedBy>Diederick Horsten</cp:lastModifiedBy>
  <cp:revision>3</cp:revision>
  <dcterms:created xsi:type="dcterms:W3CDTF">2017-11-27T11:36:49Z</dcterms:created>
  <dcterms:modified xsi:type="dcterms:W3CDTF">2017-12-13T12:58:12Z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0x0101002F43CC0B6A64114EB919114A04E3B6EB</vt:lpwstr>
  </property>
</Properties>
</file>